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Moontime" charset="1" panose="000000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5608014" y="33932426"/>
            <a:ext cx="41311863" cy="29165964"/>
          </a:xfrm>
          <a:custGeom>
            <a:avLst/>
            <a:gdLst/>
            <a:ahLst/>
            <a:cxnLst/>
            <a:rect r="r" b="b" t="t" l="l"/>
            <a:pathLst>
              <a:path h="29165964" w="41311863">
                <a:moveTo>
                  <a:pt x="0" y="0"/>
                </a:moveTo>
                <a:lnTo>
                  <a:pt x="41311862" y="0"/>
                </a:lnTo>
                <a:lnTo>
                  <a:pt x="41311862" y="29165964"/>
                </a:lnTo>
                <a:lnTo>
                  <a:pt x="0" y="29165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24310" y="28052072"/>
            <a:ext cx="41311863" cy="29165964"/>
          </a:xfrm>
          <a:custGeom>
            <a:avLst/>
            <a:gdLst/>
            <a:ahLst/>
            <a:cxnLst/>
            <a:rect r="r" b="b" t="t" l="l"/>
            <a:pathLst>
              <a:path h="29165964" w="41311863">
                <a:moveTo>
                  <a:pt x="0" y="0"/>
                </a:moveTo>
                <a:lnTo>
                  <a:pt x="41311862" y="0"/>
                </a:lnTo>
                <a:lnTo>
                  <a:pt x="41311862" y="29165965"/>
                </a:lnTo>
                <a:lnTo>
                  <a:pt x="0" y="291659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764419" y="11603154"/>
            <a:ext cx="45553851" cy="8178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25"/>
              </a:lnSpc>
            </a:pPr>
            <a:r>
              <a:rPr lang="en-US" sz="74834">
                <a:solidFill>
                  <a:srgbClr val="F39A57">
                    <a:alpha val="89804"/>
                  </a:srgbClr>
                </a:solidFill>
                <a:latin typeface="Moontime"/>
                <a:ea typeface="Moontime"/>
                <a:cs typeface="Moontime"/>
                <a:sym typeface="Moontime"/>
              </a:rPr>
              <a:t>Olivia's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74612" y="17947414"/>
            <a:ext cx="27111577" cy="678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98"/>
              </a:lnSpc>
            </a:pPr>
            <a:r>
              <a:rPr lang="en-US" sz="27261">
                <a:solidFill>
                  <a:srgbClr val="6F9755"/>
                </a:solidFill>
                <a:latin typeface="Montserrat"/>
                <a:ea typeface="Montserrat"/>
                <a:cs typeface="Montserrat"/>
                <a:sym typeface="Montserrat"/>
              </a:rPr>
              <a:t>BABY SHOWER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398342" y="29523411"/>
            <a:ext cx="2084780" cy="2170849"/>
          </a:xfrm>
          <a:custGeom>
            <a:avLst/>
            <a:gdLst/>
            <a:ahLst/>
            <a:cxnLst/>
            <a:rect r="r" b="b" t="t" l="l"/>
            <a:pathLst>
              <a:path h="2170849" w="2084780">
                <a:moveTo>
                  <a:pt x="0" y="0"/>
                </a:moveTo>
                <a:lnTo>
                  <a:pt x="2084780" y="0"/>
                </a:lnTo>
                <a:lnTo>
                  <a:pt x="2084780" y="2170849"/>
                </a:lnTo>
                <a:lnTo>
                  <a:pt x="0" y="21708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540813" y="6055642"/>
            <a:ext cx="20179175" cy="109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6"/>
              </a:lnSpc>
            </a:pPr>
            <a:r>
              <a:rPr lang="en-US" sz="8455" spc="422">
                <a:solidFill>
                  <a:srgbClr val="6F9755">
                    <a:alpha val="8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WELCOME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30946" y="26756834"/>
            <a:ext cx="23903208" cy="1295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15"/>
              </a:lnSpc>
            </a:pPr>
            <a:r>
              <a:rPr lang="en-US" sz="10015" spc="500">
                <a:solidFill>
                  <a:srgbClr val="6F9755">
                    <a:alpha val="8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03.19.2024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898034" y="9669509"/>
            <a:ext cx="1643907" cy="1711774"/>
          </a:xfrm>
          <a:custGeom>
            <a:avLst/>
            <a:gdLst/>
            <a:ahLst/>
            <a:cxnLst/>
            <a:rect r="r" b="b" t="t" l="l"/>
            <a:pathLst>
              <a:path h="1711774" w="1643907">
                <a:moveTo>
                  <a:pt x="0" y="0"/>
                </a:moveTo>
                <a:lnTo>
                  <a:pt x="1643907" y="0"/>
                </a:lnTo>
                <a:lnTo>
                  <a:pt x="1643907" y="1711775"/>
                </a:lnTo>
                <a:lnTo>
                  <a:pt x="0" y="1711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43718" y="5874667"/>
            <a:ext cx="2380977" cy="2479274"/>
          </a:xfrm>
          <a:custGeom>
            <a:avLst/>
            <a:gdLst/>
            <a:ahLst/>
            <a:cxnLst/>
            <a:rect r="r" b="b" t="t" l="l"/>
            <a:pathLst>
              <a:path h="2479274" w="2380977">
                <a:moveTo>
                  <a:pt x="0" y="0"/>
                </a:moveTo>
                <a:lnTo>
                  <a:pt x="2380977" y="0"/>
                </a:lnTo>
                <a:lnTo>
                  <a:pt x="2380977" y="2479274"/>
                </a:lnTo>
                <a:lnTo>
                  <a:pt x="0" y="2479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896906" y="9669509"/>
            <a:ext cx="1643907" cy="1711774"/>
          </a:xfrm>
          <a:custGeom>
            <a:avLst/>
            <a:gdLst/>
            <a:ahLst/>
            <a:cxnLst/>
            <a:rect r="r" b="b" t="t" l="l"/>
            <a:pathLst>
              <a:path h="1711774" w="1643907">
                <a:moveTo>
                  <a:pt x="0" y="0"/>
                </a:moveTo>
                <a:lnTo>
                  <a:pt x="1643907" y="0"/>
                </a:lnTo>
                <a:lnTo>
                  <a:pt x="1643907" y="1711775"/>
                </a:lnTo>
                <a:lnTo>
                  <a:pt x="0" y="1711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30946" y="28052072"/>
            <a:ext cx="1643907" cy="1711774"/>
          </a:xfrm>
          <a:custGeom>
            <a:avLst/>
            <a:gdLst/>
            <a:ahLst/>
            <a:cxnLst/>
            <a:rect r="r" b="b" t="t" l="l"/>
            <a:pathLst>
              <a:path h="1711774" w="1643907">
                <a:moveTo>
                  <a:pt x="0" y="0"/>
                </a:moveTo>
                <a:lnTo>
                  <a:pt x="1643907" y="0"/>
                </a:lnTo>
                <a:lnTo>
                  <a:pt x="1643907" y="1711775"/>
                </a:lnTo>
                <a:lnTo>
                  <a:pt x="0" y="1711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5512767" y="27299678"/>
            <a:ext cx="1643907" cy="1711774"/>
          </a:xfrm>
          <a:custGeom>
            <a:avLst/>
            <a:gdLst/>
            <a:ahLst/>
            <a:cxnLst/>
            <a:rect r="r" b="b" t="t" l="l"/>
            <a:pathLst>
              <a:path h="1711774" w="1643907">
                <a:moveTo>
                  <a:pt x="0" y="0"/>
                </a:moveTo>
                <a:lnTo>
                  <a:pt x="1643906" y="0"/>
                </a:lnTo>
                <a:lnTo>
                  <a:pt x="1643906" y="1711774"/>
                </a:lnTo>
                <a:lnTo>
                  <a:pt x="0" y="1711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DAGy1Hj_kGo</dc:identifier>
  <dcterms:modified xsi:type="dcterms:W3CDTF">2011-08-01T06:04:30Z</dcterms:modified>
  <cp:revision>1</cp:revision>
  <dc:title>Colorful Illustrative Baby Shower Welcome Poster (32 x 48 in)</dc:title>
</cp:coreProperties>
</file>